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2" r:id="rId6"/>
    <p:sldId id="258" r:id="rId7"/>
    <p:sldId id="273" r:id="rId8"/>
    <p:sldId id="272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63" r:id="rId18"/>
    <p:sldId id="277" r:id="rId19"/>
    <p:sldId id="278" r:id="rId20"/>
    <p:sldId id="274" r:id="rId21"/>
    <p:sldId id="279" r:id="rId22"/>
    <p:sldId id="280" r:id="rId23"/>
    <p:sldId id="281" r:id="rId24"/>
    <p:sldId id="282" r:id="rId25"/>
    <p:sldId id="285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7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E6B2-09B7-DE42-9C42-EEB7C50DA594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227A1-BBBD-4942-9F54-8AD806E58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6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227A1-BBBD-4942-9F54-8AD806E588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2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304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59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22181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203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533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954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5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1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9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4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6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39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88122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Lucida Handwriting" panose="03010101010101010101" pitchFamily="66" charset="0"/>
              </a:rPr>
            </a:br>
            <a:br>
              <a:rPr lang="en-US" sz="4000" dirty="0"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Restaurant Recommending Chatbot</a:t>
            </a:r>
            <a:br>
              <a:rPr lang="en-US" sz="5400" dirty="0">
                <a:latin typeface="Lucida Handwriting" panose="03010101010101010101" pitchFamily="66" charset="0"/>
              </a:rPr>
            </a:br>
            <a:r>
              <a:rPr lang="en-US" sz="5400" dirty="0"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223" y="224191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4215811" y="3349498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4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4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31" y="512124"/>
            <a:ext cx="6862272" cy="1010371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Lucida Handwriting" panose="03010101010101010101" pitchFamily="66" charset="0"/>
              </a:rPr>
              <a:t>Exploratory Data Analysis</a:t>
            </a:r>
            <a:r>
              <a:rPr lang="en-US" sz="3600" dirty="0">
                <a:solidFill>
                  <a:srgbClr val="FFFF00"/>
                </a:solidFill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78929-EC8A-4E9D-8213-4DF7A010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53" y="1376314"/>
            <a:ext cx="6496536" cy="52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25245"/>
            <a:ext cx="6862272" cy="1010371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Restaurant</a:t>
            </a:r>
            <a:r>
              <a:rPr lang="en-US" sz="4000" dirty="0">
                <a:latin typeface="Lucida Handwriting" panose="03010101010101010101" pitchFamily="66" charset="0"/>
              </a:rPr>
              <a:t> </a:t>
            </a:r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Category</a:t>
            </a:r>
            <a:r>
              <a:rPr lang="en-US" dirty="0"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C5055-F101-49C2-8EC4-EE4D6F94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4" y="1729230"/>
            <a:ext cx="9155832" cy="4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625246"/>
            <a:ext cx="7055589" cy="883044"/>
          </a:xfrm>
        </p:spPr>
        <p:txBody>
          <a:bodyPr/>
          <a:lstStyle/>
          <a:p>
            <a:r>
              <a:rPr lang="en-US" sz="3600" dirty="0">
                <a:solidFill>
                  <a:srgbClr val="FFFF00"/>
                </a:solidFill>
                <a:latin typeface="Lucida Handwriting" panose="03010101010101010101" pitchFamily="66" charset="0"/>
              </a:rPr>
              <a:t>Category 1 vs Category 2</a:t>
            </a:r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20C6B-4072-4EA1-AA7D-4EF5FB55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384530"/>
            <a:ext cx="90011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625246"/>
            <a:ext cx="7055589" cy="88304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00"/>
                </a:solidFill>
                <a:latin typeface="Lucida Handwriting" panose="03010101010101010101" pitchFamily="66" charset="0"/>
              </a:rPr>
              <a:t>Category 9 vs Category 10</a:t>
            </a:r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17B07-79D4-4DBB-A945-68DD6A17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508290"/>
            <a:ext cx="9134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8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7" y="361295"/>
            <a:ext cx="6716223" cy="826483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Reviews on each City:</a:t>
            </a:r>
            <a:endParaRPr lang="en-US" dirty="0">
              <a:solidFill>
                <a:srgbClr val="FFFF00"/>
              </a:solidFill>
              <a:latin typeface="Lucida Handwriting" panose="03010101010101010101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E648A-EB8F-4FA9-9E22-36E5B46C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58" y="1187778"/>
            <a:ext cx="5090883" cy="55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25245"/>
            <a:ext cx="6862272" cy="1010371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Lucida Handwriting" panose="03010101010101010101" pitchFamily="66" charset="0"/>
              </a:rPr>
              <a:t>Review Dataset</a:t>
            </a:r>
            <a:endParaRPr lang="en-US" dirty="0">
              <a:solidFill>
                <a:srgbClr val="FFFF00"/>
              </a:solidFill>
              <a:latin typeface="Lucida Handwriting" panose="03010101010101010101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BD152-E9EC-452B-8B35-C2CC3C63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6" y="1551396"/>
            <a:ext cx="96107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2CB82-4436-46DA-81FE-2A63AF37B739}"/>
              </a:ext>
            </a:extLst>
          </p:cNvPr>
          <p:cNvSpPr txBox="1"/>
          <p:nvPr/>
        </p:nvSpPr>
        <p:spPr>
          <a:xfrm>
            <a:off x="1670901" y="1700695"/>
            <a:ext cx="8444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NLP Concepts - Finding the best restaurants for particular cuisines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Modelling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Evaluation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 bot Building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6503D-54DB-48A6-ADA0-B5E8E9F1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69" y="832634"/>
            <a:ext cx="6862272" cy="1010371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Lucida Handwriting" panose="03010101010101010101" pitchFamily="66" charset="0"/>
              </a:rPr>
              <a:t>Upcoming works:</a:t>
            </a:r>
            <a:endParaRPr lang="en-US" sz="3600" dirty="0">
              <a:solidFill>
                <a:srgbClr val="FFFF0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982" y="2915163"/>
            <a:ext cx="8649382" cy="1027673"/>
          </a:xfrm>
        </p:spPr>
        <p:txBody>
          <a:bodyPr>
            <a:normAutofit fontScale="90000"/>
          </a:bodyPr>
          <a:lstStyle/>
          <a:p>
            <a:r>
              <a:rPr lang="en-US" sz="10800" dirty="0">
                <a:latin typeface="Lucida Handwriting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868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23038" y="1533377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Restaurant Recommending </a:t>
            </a:r>
            <a:b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Chatbot</a:t>
            </a:r>
            <a:b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4369" y="166335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2068730" y="2893601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7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7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2" name="Rectangle 13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Picture 17">
            <a:extLst>
              <a:ext uri="{FF2B5EF4-FFF2-40B4-BE49-F238E27FC236}">
                <a16:creationId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35" name="Picture 19">
            <a:extLst>
              <a:ext uri="{FF2B5EF4-FFF2-40B4-BE49-F238E27FC236}">
                <a16:creationId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21">
            <a:extLst>
              <a:ext uri="{FF2B5EF4-FFF2-40B4-BE49-F238E27FC236}">
                <a16:creationId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3">
            <a:extLst>
              <a:ext uri="{FF2B5EF4-FFF2-40B4-BE49-F238E27FC236}">
                <a16:creationId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8AAF7-B319-2647-968D-9C4F9A14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>
                <a:solidFill>
                  <a:srgbClr val="FFFFFF"/>
                </a:solidFill>
              </a:rPr>
              <a:t>Training the dataset with multiple Algorithms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B962C9-BE53-4915-9C0C-B53DCD378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3F955-6A0F-894C-897B-EBCED819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085" y="1786079"/>
            <a:ext cx="5629268" cy="327904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486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995564" cy="763607"/>
          </a:xfrm>
        </p:spPr>
        <p:txBody>
          <a:bodyPr/>
          <a:lstStyle/>
          <a:p>
            <a:r>
              <a:rPr lang="en-US" sz="4000" dirty="0">
                <a:latin typeface="Lucida Handwriting" panose="03010101010101010101" pitchFamily="66" charset="0"/>
              </a:rPr>
              <a:t>Data Set - Yelp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5" y="1569839"/>
            <a:ext cx="8946541" cy="4195481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Compass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5" y="2099457"/>
            <a:ext cx="94964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9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1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39" name="Rectangle 23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7E338-269D-CF48-AEBB-631BE548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3FCC7-7622-0A43-BEF3-480B8344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903" y="640078"/>
            <a:ext cx="9374392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0" name="Rectangle 25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35A4-EC00-2A4E-A711-8772A9D7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5" y="1292147"/>
            <a:ext cx="4374465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Training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75821-56AA-B14A-A63C-6C8A92394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4" r="-2" b="6198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77C4D-35F3-D34C-9FE3-1D737CF4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Scores -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3DF73-A47A-5648-98D0-64F061EDA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2090719"/>
            <a:ext cx="6260963" cy="26765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19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FB94-83F5-4149-AB36-6E22B5DF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dirty="0"/>
              <a:t>Evaluating the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0F825-2642-7540-90BE-EB043C96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70" b="-2"/>
          <a:stretch/>
        </p:blipFill>
        <p:spPr>
          <a:xfrm>
            <a:off x="2076773" y="2198335"/>
            <a:ext cx="9164729" cy="35943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76D67-35B0-5148-96E8-80DB040E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19" y="5676465"/>
            <a:ext cx="6378245" cy="11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8EC3-4B58-C74B-BE95-E49216E8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72912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Evaluating the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B803-F8F6-EE44-AE64-8AD710A1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229347"/>
            <a:ext cx="6275584" cy="44044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079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6DC1-BA8A-6941-A1EE-1E096BCD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C2368-B824-D94F-A26C-E58125AD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73" y="1689463"/>
            <a:ext cx="9042037" cy="48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1D32-FB43-ED4A-8143-C894476A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46" y="1133238"/>
            <a:ext cx="9149350" cy="8406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Azure Cognitive </a:t>
            </a:r>
            <a:r>
              <a:rPr lang="en-US" sz="4800" dirty="0" err="1"/>
              <a:t>QnA</a:t>
            </a:r>
            <a:r>
              <a:rPr lang="en-US" sz="4800" dirty="0"/>
              <a:t> Bot Service- Training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31C82-2A67-EF4C-AC78-1ED37F72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3" y="1973862"/>
            <a:ext cx="10368556" cy="43029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2922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70A7-2286-CA44-A8ED-0E43659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577" y="-885556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Sample </a:t>
            </a:r>
            <a:r>
              <a:rPr lang="en-US" sz="5400" dirty="0" err="1"/>
              <a:t>QnA</a:t>
            </a:r>
            <a:r>
              <a:rPr lang="en-US" sz="5400" dirty="0"/>
              <a:t> Bot.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30E8C-3EB4-1F41-933C-9799AE5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93" y="647698"/>
            <a:ext cx="4780854" cy="6090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009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07F6-EF74-6A4E-A5A5-A51FFD6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C2652-6E27-2848-8F49-D338F079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46" y="4284278"/>
            <a:ext cx="6919840" cy="1176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0EF5B1-79C9-2D49-8011-16945E01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65" y="2518753"/>
            <a:ext cx="7849669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0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82AE-EEE5-C542-96D0-12B19C19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Cuisine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44544-C2CE-744F-B377-65B160AC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42" y="3911963"/>
            <a:ext cx="7358113" cy="1190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FDCF-99E6-E84D-9C17-5C69FE89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2095863"/>
            <a:ext cx="6121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6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2595"/>
          </a:xfrm>
        </p:spPr>
        <p:txBody>
          <a:bodyPr/>
          <a:lstStyle/>
          <a:p>
            <a:r>
              <a:rPr lang="en-US" dirty="0" err="1"/>
              <a:t>Json</a:t>
            </a:r>
            <a:r>
              <a:rPr lang="en-US" dirty="0"/>
              <a:t> Files imported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47570"/>
            <a:ext cx="10859379" cy="31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3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7924-B593-804B-A092-BF534899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01D10-FFC3-0140-BA63-B50F063E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42" y="2383301"/>
            <a:ext cx="7747116" cy="34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23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23038" y="1533377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Restaurant Recommending </a:t>
            </a:r>
            <a:b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Chatbot</a:t>
            </a:r>
            <a:b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4369" y="166335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2068730" y="2893601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7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02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0C52-B4AA-784B-A7B9-3D493F9B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10CF-C6EF-C042-AADD-F09A917F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r>
              <a:rPr lang="en-US" dirty="0"/>
              <a:t>Knowledge base</a:t>
            </a:r>
          </a:p>
          <a:p>
            <a:r>
              <a:rPr lang="en-US" dirty="0"/>
              <a:t>Chat Bot cognitive service.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4D6A-E82E-CD43-A865-163282E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922054"/>
            <a:ext cx="11092142" cy="15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55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F28A-1571-614E-879B-D1CF5C97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609F-75AD-B44F-976B-3C56FFF1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B1736-545C-2041-9DA7-B648CDE5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74" y="2031316"/>
            <a:ext cx="10058888" cy="44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06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794-89C4-8B4D-B5A6-C1753814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F5BF0-91FA-A348-8E54-B56AAFDA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7F5A6-BEEF-E44F-B6C9-52109621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3" y="1948389"/>
            <a:ext cx="10152770" cy="47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4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C8EA-2D9B-9F41-BEE6-EBECEB63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Roadblocks and </a:t>
            </a:r>
            <a:r>
              <a:rPr lang="en-US" dirty="0" err="1"/>
              <a:t>ToDo’s</a:t>
            </a:r>
            <a:r>
              <a:rPr lang="en-US" dirty="0"/>
              <a:t>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5B41-0DC9-214F-8CF0-840CCBCFB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Roadblock:</a:t>
            </a:r>
          </a:p>
          <a:p>
            <a:r>
              <a:rPr lang="en-US" dirty="0"/>
              <a:t>Azure services are consuming more charges.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ToDo’s</a:t>
            </a:r>
            <a:r>
              <a:rPr lang="en-US" dirty="0"/>
              <a:t>:</a:t>
            </a:r>
          </a:p>
          <a:p>
            <a:r>
              <a:rPr lang="en-US" dirty="0"/>
              <a:t>Complete integration (this week)</a:t>
            </a:r>
          </a:p>
        </p:txBody>
      </p:sp>
    </p:spTree>
    <p:extLst>
      <p:ext uri="{BB962C8B-B14F-4D97-AF65-F5344CB8AC3E}">
        <p14:creationId xmlns:p14="http://schemas.microsoft.com/office/powerpoint/2010/main" val="735265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23038" y="1533377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Restaurant Recommending </a:t>
            </a:r>
            <a:b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Chatbot</a:t>
            </a:r>
            <a:b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4369" y="166335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2068730" y="2893601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7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93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794-89C4-8B4D-B5A6-C1753814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F5BF0-91FA-A348-8E54-B56AAFDA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7F5A6-BEEF-E44F-B6C9-52109621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3" y="1948389"/>
            <a:ext cx="10152770" cy="47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73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36F7E-0D51-9B4F-9AE5-356BFDB6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Android App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D1304-E251-8545-9423-3C56ED0E6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55" b="4822"/>
          <a:stretch/>
        </p:blipFill>
        <p:spPr>
          <a:xfrm>
            <a:off x="634275" y="640078"/>
            <a:ext cx="74955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F3CFE-9292-B445-BE6F-C9D2F76385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24" r="3" b="3"/>
          <a:stretch/>
        </p:blipFill>
        <p:spPr>
          <a:xfrm>
            <a:off x="8284162" y="640078"/>
            <a:ext cx="3270387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9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1BA3F-B41B-D24C-9438-FE9CBED6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Issues faced in Android Studio and Cloud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A5EDB-EFC2-4F45-BF78-780C4D677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HAXM Emulator issue.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service going to expire.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 Creation Bugs.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Bundling issues.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Knowledge base.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B7DFCBCE-0FE9-45FE-BF43-AA0E25D29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4F2019-FA69-8941-8E30-808424A58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838" y="2099438"/>
            <a:ext cx="1448607" cy="282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3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51" y="1725769"/>
            <a:ext cx="7031864" cy="4596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1231"/>
          </a:xfrm>
        </p:spPr>
        <p:txBody>
          <a:bodyPr/>
          <a:lstStyle/>
          <a:p>
            <a:r>
              <a:rPr lang="en-US" dirty="0"/>
              <a:t>Review data sample</a:t>
            </a:r>
          </a:p>
        </p:txBody>
      </p:sp>
    </p:spTree>
    <p:extLst>
      <p:ext uri="{BB962C8B-B14F-4D97-AF65-F5344CB8AC3E}">
        <p14:creationId xmlns:p14="http://schemas.microsoft.com/office/powerpoint/2010/main" val="22362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3203-C3A6-7643-9BE8-19B155EE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5DDE7-3925-7942-9CD9-5EE0949B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75" y="1948722"/>
            <a:ext cx="2212781" cy="4925843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8CA96BC1-D50A-DB4B-9F4B-C9812AED9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2898" y="485468"/>
            <a:ext cx="238588" cy="55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CA71FB14-93C2-B545-A781-0FB67493D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522899" y="312250"/>
            <a:ext cx="184713" cy="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ADB1F19-E44C-DB46-8B10-7C85ACAA3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522899" y="312250"/>
            <a:ext cx="184713" cy="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6D8D48-1B8C-4945-80C2-B26E1D322F1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454636" y="0"/>
            <a:ext cx="6835397" cy="430887"/>
          </a:xfrm>
          <a:prstGeom prst="rect">
            <a:avLst/>
          </a:prstGeom>
          <a:solidFill>
            <a:srgbClr val="262D3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C3C66-66D6-A04B-8AFD-D791FB99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41" y="1932157"/>
            <a:ext cx="2212781" cy="492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BDD98-78B9-C64D-88E4-85DB8CF9A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207" y="1948721"/>
            <a:ext cx="2212781" cy="4925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E1881-B382-C74C-9783-81EF0E109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073" y="1948721"/>
            <a:ext cx="2212781" cy="492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95B54-4D3F-5941-8931-B9F3C5FB7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" y="2341367"/>
            <a:ext cx="1857172" cy="38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8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23038" y="1533377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Restaurant Recommending </a:t>
            </a:r>
            <a:b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Chatbot</a:t>
            </a:r>
            <a:b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</a:br>
            <a:r>
              <a:rPr lang="en-US" sz="5400" dirty="0">
                <a:solidFill>
                  <a:schemeClr val="tx1">
                    <a:lumMod val="95000"/>
                  </a:schemeClr>
                </a:solidFill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4369" y="166335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2068730" y="2893601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7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68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7C60-B50B-C149-ACC8-D6AD2F68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Done and InProgress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5DB1-4846-A14A-A223-10889636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Completed</a:t>
            </a:r>
          </a:p>
          <a:p>
            <a:r>
              <a:rPr lang="en-US" dirty="0"/>
              <a:t>Final Testing Done</a:t>
            </a:r>
          </a:p>
          <a:p>
            <a:r>
              <a:rPr lang="en-US" dirty="0"/>
              <a:t>Android app Built completed.</a:t>
            </a:r>
          </a:p>
          <a:p>
            <a:r>
              <a:rPr lang="en-US" dirty="0"/>
              <a:t>All Bugs resolved.</a:t>
            </a:r>
          </a:p>
          <a:p>
            <a:r>
              <a:rPr lang="en-US" dirty="0"/>
              <a:t>Improved Chatbot Responses.</a:t>
            </a:r>
          </a:p>
          <a:p>
            <a:r>
              <a:rPr lang="en-US" dirty="0"/>
              <a:t>Started with Reports and Slides creation.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40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3685-9D88-4A49-B0EC-3026F81B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 – on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9351-4E43-F54E-9742-B9F8494E8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Ubiquitous chatbot application</a:t>
            </a:r>
          </a:p>
          <a:p>
            <a:r>
              <a:rPr lang="en-US" dirty="0"/>
              <a:t>Map Integration for Navigation</a:t>
            </a:r>
          </a:p>
          <a:p>
            <a:r>
              <a:rPr lang="en-US" dirty="0"/>
              <a:t>Faster results and implement Batch processing</a:t>
            </a:r>
          </a:p>
          <a:p>
            <a:r>
              <a:rPr lang="en-US" dirty="0"/>
              <a:t>Include more information about restaurants like amenities, open hours, etc.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05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CD5D-5282-C34E-B91F-74F6CC4D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18976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" y="340924"/>
            <a:ext cx="6387921" cy="6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25245"/>
            <a:ext cx="7319538" cy="7793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ucida Handwriting" panose="03010101010101010101" pitchFamily="66" charset="0"/>
              </a:rPr>
              <a:t>Next </a:t>
            </a:r>
            <a:r>
              <a:rPr lang="en-US" dirty="0">
                <a:latin typeface="Lucida Handwriting" panose="03010101010101010101" pitchFamily="66" charset="0"/>
              </a:rPr>
              <a:t>week work	- </a:t>
            </a:r>
            <a:r>
              <a:rPr lang="en-US" sz="3200" dirty="0">
                <a:solidFill>
                  <a:schemeClr val="accent1"/>
                </a:solidFill>
                <a:latin typeface="Lucida Handwriting" panose="03010101010101010101" pitchFamily="66" charset="0"/>
              </a:rPr>
              <a:t>Week 4</a:t>
            </a:r>
            <a:endParaRPr lang="en-US" dirty="0">
              <a:solidFill>
                <a:schemeClr val="accent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531" y="2015211"/>
            <a:ext cx="7022771" cy="15442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Perform initial cleaning of data.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Structure the data.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3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88122"/>
            <a:ext cx="10045521" cy="11075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Lucida Handwriting" panose="03010101010101010101" pitchFamily="66" charset="0"/>
              </a:rPr>
            </a:br>
            <a:br>
              <a:rPr lang="en-US" sz="4000" dirty="0">
                <a:latin typeface="Lucida Handwriting" panose="03010101010101010101" pitchFamily="66" charset="0"/>
              </a:rPr>
            </a:br>
            <a:r>
              <a:rPr lang="en-US" sz="36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Restaurant Recommending Chatbot</a:t>
            </a:r>
            <a:br>
              <a:rPr lang="en-US" sz="5400" dirty="0">
                <a:latin typeface="Lucida Handwriting" panose="03010101010101010101" pitchFamily="66" charset="0"/>
              </a:rPr>
            </a:br>
            <a:r>
              <a:rPr lang="en-US" sz="5400" dirty="0">
                <a:latin typeface="Lucida Handwriting" panose="03010101010101010101" pitchFamily="66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223" y="2241914"/>
            <a:ext cx="8680360" cy="5785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0"/>
              </a:rPr>
              <a:t>Weekly Report - Group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9C0C4-331C-4C54-8A3E-FA54678E2EAA}"/>
              </a:ext>
            </a:extLst>
          </p:cNvPr>
          <p:cNvSpPr txBox="1"/>
          <p:nvPr/>
        </p:nvSpPr>
        <p:spPr>
          <a:xfrm>
            <a:off x="4215811" y="3349498"/>
            <a:ext cx="5762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Consolas" panose="020B0609020204030204" pitchFamily="49" charset="0"/>
              </a:rPr>
              <a:t>Murali</a:t>
            </a:r>
            <a:r>
              <a:rPr lang="en-IN" sz="2000" b="1" dirty="0">
                <a:latin typeface="Consolas" panose="020B0609020204030204" pitchFamily="49" charset="0"/>
              </a:rPr>
              <a:t> Krishna(C0794253)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Swathi </a:t>
            </a:r>
            <a:r>
              <a:rPr lang="en-IN" sz="2000" b="1" dirty="0" err="1">
                <a:latin typeface="Consolas" panose="020B0609020204030204" pitchFamily="49" charset="0"/>
              </a:rPr>
              <a:t>Gurijala</a:t>
            </a:r>
            <a:r>
              <a:rPr lang="en-IN" sz="2000" b="1" dirty="0">
                <a:latin typeface="Consolas" panose="020B0609020204030204" pitchFamily="49" charset="0"/>
              </a:rPr>
              <a:t>(C0790294)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Varadharajan Kalyanaraman(C0793756)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Vignesh Kumar Murugananthan(C0793760)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38EC-547B-4CC0-94A3-54BEDCC0D939}"/>
              </a:ext>
            </a:extLst>
          </p:cNvPr>
          <p:cNvSpPr txBox="1"/>
          <p:nvPr/>
        </p:nvSpPr>
        <p:spPr>
          <a:xfrm>
            <a:off x="10354348" y="169682"/>
            <a:ext cx="825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Week  </a:t>
            </a:r>
          </a:p>
          <a:p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   5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5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683" y="427282"/>
            <a:ext cx="8620437" cy="1010371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Lucida Handwriting" panose="03010101010101010101" pitchFamily="66" charset="0"/>
              </a:rPr>
              <a:t>Week 5 </a:t>
            </a:r>
            <a:r>
              <a:rPr lang="en-US" sz="3200" dirty="0">
                <a:solidFill>
                  <a:srgbClr val="FFFF00"/>
                </a:solidFill>
                <a:latin typeface="Lucida Handwriting" panose="03010101010101010101" pitchFamily="66" charset="0"/>
              </a:rPr>
              <a:t>- Dataset review : </a:t>
            </a:r>
            <a:r>
              <a:rPr lang="en-US" dirty="0"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D34E1-B056-4DE9-8038-473C9064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00" y="2341121"/>
            <a:ext cx="7804240" cy="16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4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683" y="191612"/>
            <a:ext cx="8620437" cy="1010371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Lucida Handwriting" panose="03010101010101010101" pitchFamily="66" charset="0"/>
              </a:rPr>
              <a:t>Data Collection : </a:t>
            </a:r>
            <a:r>
              <a:rPr lang="en-US" sz="2800" dirty="0">
                <a:solidFill>
                  <a:schemeClr val="tx1"/>
                </a:solidFill>
                <a:latin typeface="Lucida Handwriting" panose="03010101010101010101" pitchFamily="66" charset="0"/>
              </a:rPr>
              <a:t>Business Dataset</a:t>
            </a:r>
            <a:r>
              <a:rPr lang="en-US" dirty="0">
                <a:latin typeface="Lucida Handwriting" panose="03010101010101010101" pitchFamily="66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F5F7C-ED94-4E64-8CC1-88312449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68" y="1591639"/>
            <a:ext cx="9364791" cy="48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700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{B5A54FA7-6046-934F-9E42-165F6E588B19}tf10001057</Template>
  <TotalTime>27687</TotalTime>
  <Words>489</Words>
  <Application>Microsoft Macintosh PowerPoint</Application>
  <PresentationFormat>Widescreen</PresentationFormat>
  <Paragraphs>121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Consolas</vt:lpstr>
      <vt:lpstr>Lucida Handwriting</vt:lpstr>
      <vt:lpstr>system</vt:lpstr>
      <vt:lpstr>Trebuchet MS</vt:lpstr>
      <vt:lpstr>Wingdings</vt:lpstr>
      <vt:lpstr>Berlin</vt:lpstr>
      <vt:lpstr>  Restaurant Recommending Chatbot  </vt:lpstr>
      <vt:lpstr>Data Set - Yelp</vt:lpstr>
      <vt:lpstr>Json Files imported</vt:lpstr>
      <vt:lpstr>Review data sample</vt:lpstr>
      <vt:lpstr>PowerPoint Presentation</vt:lpstr>
      <vt:lpstr>Next week work - Week 4</vt:lpstr>
      <vt:lpstr>  Restaurant Recommending Chatbot  </vt:lpstr>
      <vt:lpstr>Week 5 - Dataset review :  </vt:lpstr>
      <vt:lpstr>Data Collection : Business Dataset </vt:lpstr>
      <vt:lpstr>Exploratory Data Analysis </vt:lpstr>
      <vt:lpstr>Restaurant Category </vt:lpstr>
      <vt:lpstr>Category 1 vs Category 2 </vt:lpstr>
      <vt:lpstr>Category 9 vs Category 10 </vt:lpstr>
      <vt:lpstr>Reviews on each City:</vt:lpstr>
      <vt:lpstr>Review Dataset</vt:lpstr>
      <vt:lpstr>Upcoming works:</vt:lpstr>
      <vt:lpstr>Thank You</vt:lpstr>
      <vt:lpstr>  Restaurant Recommending  Chatbot  </vt:lpstr>
      <vt:lpstr>Training the dataset with multiple Algorithms</vt:lpstr>
      <vt:lpstr>Modelling</vt:lpstr>
      <vt:lpstr>Training Evaluation</vt:lpstr>
      <vt:lpstr>Scores - Evaluation</vt:lpstr>
      <vt:lpstr>Evaluating the Test data</vt:lpstr>
      <vt:lpstr>Evaluating the Test Data</vt:lpstr>
      <vt:lpstr>Azure Services</vt:lpstr>
      <vt:lpstr>Azure Cognitive QnA Bot Service- Training Data.</vt:lpstr>
      <vt:lpstr>Sample QnA Bot.</vt:lpstr>
      <vt:lpstr>Input city</vt:lpstr>
      <vt:lpstr>Input Cuisine</vt:lpstr>
      <vt:lpstr>Results</vt:lpstr>
      <vt:lpstr>  Restaurant Recommending  Chatbot  </vt:lpstr>
      <vt:lpstr>Azure Services </vt:lpstr>
      <vt:lpstr>Knowledge Base</vt:lpstr>
      <vt:lpstr>Chatbot UI </vt:lpstr>
      <vt:lpstr>Roadblocks and ToDo’s..</vt:lpstr>
      <vt:lpstr>  Restaurant Recommending  Chatbot  </vt:lpstr>
      <vt:lpstr>Chatbot UI </vt:lpstr>
      <vt:lpstr>Android App creation</vt:lpstr>
      <vt:lpstr>Issues faced in Android Studio and Cloud</vt:lpstr>
      <vt:lpstr>Android App </vt:lpstr>
      <vt:lpstr>  Restaurant Recommending  Chatbot  </vt:lpstr>
      <vt:lpstr>Tasks Done and InProgress</vt:lpstr>
      <vt:lpstr>Future Improvements – on Large scale</vt:lpstr>
      <vt:lpstr>Thanks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HP</dc:creator>
  <cp:lastModifiedBy>Swathi Gurijala</cp:lastModifiedBy>
  <cp:revision>32</cp:revision>
  <dcterms:created xsi:type="dcterms:W3CDTF">2021-09-25T17:28:56Z</dcterms:created>
  <dcterms:modified xsi:type="dcterms:W3CDTF">2021-12-11T15:24:15Z</dcterms:modified>
</cp:coreProperties>
</file>